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7053263" cy="93091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0000"/>
    <a:srgbClr val="CC0000"/>
    <a:srgbClr val="000099"/>
    <a:srgbClr val="333333"/>
    <a:srgbClr val="336600"/>
    <a:srgbClr val="008000"/>
    <a:srgbClr val="FFCC00"/>
    <a:srgbClr val="0099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1119" autoAdjust="0"/>
  </p:normalViewPr>
  <p:slideViewPr>
    <p:cSldViewPr>
      <p:cViewPr>
        <p:scale>
          <a:sx n="106" d="100"/>
          <a:sy n="106" d="100"/>
        </p:scale>
        <p:origin x="132" y="-136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7" d="100"/>
        <a:sy n="8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88DA8-165A-4B15-BA9B-3DE1AF8170C5}" type="datetimeFigureOut">
              <a:rPr lang="es-CO" smtClean="0"/>
              <a:t>31/10/2024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1163638"/>
            <a:ext cx="453866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09CA7-C8FE-4ADB-AA01-9C18487CD7B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7010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9CA7-C8FE-4ADB-AA01-9C18487CD7B8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6759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09CA7-C8FE-4ADB-AA01-9C18487CD7B8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5893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7" y="274643"/>
            <a:ext cx="7078663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5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F5DA1-71E6-4B8C-8C2B-0D83B5068F03}" type="datetimeFigureOut">
              <a:rPr lang="es-ES" smtClean="0"/>
              <a:pPr/>
              <a:t>31/10/2024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7326-C969-4BD8-80B7-D90B1435B9D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90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      </a:t>
            </a:r>
            <a:endParaRPr kumimoji="0" lang="es-E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816821" y="19010"/>
            <a:ext cx="36400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I.E INSTITUTO TECNICO AGROPECUARIO-ITA”</a:t>
            </a:r>
            <a:endParaRPr kumimoji="0" lang="es-ES" sz="1200" b="1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T</a:t>
            </a:r>
            <a:r>
              <a:rPr lang="es-ES" sz="1200" b="1" dirty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AMESIS</a:t>
            </a:r>
            <a:r>
              <a:rPr kumimoji="0" lang="es-ES" sz="1200" b="1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– ANTIOQUIA – COLOMBIA</a:t>
            </a:r>
            <a:endParaRPr kumimoji="0" lang="es-ES" sz="1200" b="1" i="0" u="none" strike="noStrike" cap="none" normalizeH="0" baseline="0" dirty="0">
              <a:ln>
                <a:noFill/>
              </a:ln>
              <a:effectLst/>
              <a:latin typeface="Arial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391022" y="457200"/>
            <a:ext cx="7360438" cy="2769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200" b="1" spc="1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highlight>
                  <a:srgbClr val="000080"/>
                </a:highlight>
                <a:latin typeface="Arial Narrow" panose="020B0606020202030204" pitchFamily="34" charset="0"/>
                <a:cs typeface="Aharoni" panose="02010803020104030203" pitchFamily="2" charset="-79"/>
              </a:rPr>
              <a:t>CRONOGRAMA GENERAL DE  ACTIVIDADES  NOVIEMBRE  DE 2024 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272993"/>
              </p:ext>
            </p:extLst>
          </p:nvPr>
        </p:nvGraphicFramePr>
        <p:xfrm>
          <a:off x="327009" y="1133541"/>
          <a:ext cx="9251982" cy="5290219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1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92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38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38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7977">
                <a:tc>
                  <a:txBody>
                    <a:bodyPr/>
                    <a:lstStyle/>
                    <a:p>
                      <a:pPr algn="ctr"/>
                      <a:r>
                        <a:rPr lang="es-ES" sz="1200" b="0" dirty="0">
                          <a:ln>
                            <a:solidFill>
                              <a:schemeClr val="tx1"/>
                            </a:solidFill>
                          </a:ln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endParaRPr lang="es-ES" sz="12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200" dirty="0">
                          <a:ln>
                            <a:solidFill>
                              <a:schemeClr val="tx1"/>
                            </a:solidFill>
                          </a:ln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ACTIVIDAD</a:t>
                      </a:r>
                      <a:endParaRPr lang="es-ES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200" dirty="0">
                          <a:ln>
                            <a:solidFill>
                              <a:schemeClr val="tx1"/>
                            </a:solidFill>
                          </a:ln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OBJETIVO</a:t>
                      </a:r>
                      <a:endParaRPr lang="es-ES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200" dirty="0">
                          <a:ln>
                            <a:solidFill>
                              <a:schemeClr val="tx1"/>
                            </a:solidFill>
                          </a:ln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RECURSOS</a:t>
                      </a:r>
                      <a:endParaRPr lang="es-ES" sz="12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gency FB" panose="020B0503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9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sz="1200" dirty="0">
                          <a:ln>
                            <a:solidFill>
                              <a:schemeClr val="tx1"/>
                            </a:solidFill>
                          </a:ln>
                          <a:latin typeface="Agency FB" panose="020B0503020202020204" pitchFamily="34" charset="0"/>
                          <a:cs typeface="Arial" panose="020B0604020202020204" pitchFamily="34" charset="0"/>
                        </a:rPr>
                        <a:t>RESPONSABLES</a:t>
                      </a: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al 15</a:t>
                      </a: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ACTIVIDADES ACADEMICAS ORDINARIAS, PERIODO 4</a:t>
                      </a:r>
                    </a:p>
                    <a:p>
                      <a:pPr algn="l"/>
                      <a:r>
                        <a:rPr lang="es-ES" sz="1000" spc="10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Exames</a:t>
                      </a:r>
                      <a:r>
                        <a:rPr lang="es-ES" sz="10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finales por competencias </a:t>
                      </a:r>
                      <a:r>
                        <a:rPr lang="es-ES" sz="1000" spc="10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cognositivas</a:t>
                      </a:r>
                      <a:r>
                        <a:rPr lang="es-ES" sz="10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y procedimentales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Establecer el nivel de competencia básica desarrollado en cada área y por cada estudiante.</a:t>
                      </a:r>
                      <a:endParaRPr lang="es-CO" sz="10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PLANES DE ESTUDIO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10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 Educativa.</a:t>
                      </a:r>
                    </a:p>
                    <a:p>
                      <a:pPr algn="l"/>
                      <a:endParaRPr lang="es-CO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CO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CO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Encuentro de SABERES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Participar , promover y difundir los resultados experimentales desarrollados en cada AREA.</a:t>
                      </a:r>
                      <a:endParaRPr lang="es-CO" sz="8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Técnicos y legales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baseline="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DOCENTES Y ESTUDIANTES EXPOSITORES.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574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DIA DEL ESTUDIANTE EN CONVIVENCIA.</a:t>
                      </a:r>
                    </a:p>
                    <a:p>
                      <a:pPr algn="l"/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s-ES" sz="8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DIA DEL ESTUDIANTE PREUNIVERSITARIO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PROMOVER HABITOS DE VIDA EN COMUNIDAD,EL COMPARTIR,EL RESPETO Y LA SANA DIVERSION.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DESARROLLAR LAS ACTIVIDADES DE PREINGRESO A LA UCO EN EL MARCO DEL CONVENIO INTERINSTITUCIONAL</a:t>
                      </a:r>
                      <a:endParaRPr lang="es-CO" sz="8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 y humanos.</a:t>
                      </a: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Técnicos y legales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DOCENTE Y ESTUDIANTES.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 docente Interinstitucional.</a:t>
                      </a:r>
                      <a:endParaRPr lang="es-CO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DESFILE INSTITUCIONAL CUMPLEAÑOS 58</a:t>
                      </a:r>
                    </a:p>
                    <a:p>
                      <a:pPr algn="l"/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s-ES" sz="8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CITACIÓN PADRES DE FAMILIA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Conmemorar en comunidad y con la comunidad la efemérides 58 de labores del </a:t>
                      </a:r>
                      <a:r>
                        <a:rPr lang="es-ES" sz="1000" spc="5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ITA_Támesis</a:t>
                      </a: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Seguimiento y evaluación </a:t>
                      </a:r>
                      <a:r>
                        <a:rPr lang="es-ES" sz="1000" spc="5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actividdades</a:t>
                      </a: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orientación escolar .PADRES REPRESENTANTES DE CADA GRUPOS.</a:t>
                      </a:r>
                      <a:endParaRPr lang="es-CO" sz="10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Humanos, legales, didácticos.</a:t>
                      </a: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 EDUCATIVA.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ORIENTACION ESCOLAR.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901597"/>
                  </a:ext>
                </a:extLst>
              </a:tr>
              <a:tr h="223131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9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Visita UCO en 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spc="5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Iniciar fase de articulación académica y técnica.</a:t>
                      </a:r>
                      <a:endParaRPr lang="es-CO" sz="100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 y humanos.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Directivas institucionales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s-CO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922054"/>
                  </a:ext>
                </a:extLst>
              </a:tr>
              <a:tr h="375042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b="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CIERRE APLICACIÓN EXAMENES FINALES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000" b="0" spc="5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000" b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s-ES" sz="1000" b="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158222"/>
                  </a:ext>
                </a:extLst>
              </a:tr>
            </a:tbl>
          </a:graphicData>
        </a:graphic>
      </p:graphicFrame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O"/>
          </a:p>
        </p:txBody>
      </p:sp>
      <p:sp>
        <p:nvSpPr>
          <p:cNvPr id="3" name="AutoShape 311" descr="Imagen"/>
          <p:cNvSpPr>
            <a:spLocks noChangeAspect="1" noChangeArrowheads="1"/>
          </p:cNvSpPr>
          <p:nvPr/>
        </p:nvSpPr>
        <p:spPr bwMode="auto">
          <a:xfrm>
            <a:off x="0" y="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4" name="AutoShape 310" descr="Imagen"/>
          <p:cNvSpPr>
            <a:spLocks noChangeAspect="1" noChangeArrowheads="1"/>
          </p:cNvSpPr>
          <p:nvPr/>
        </p:nvSpPr>
        <p:spPr bwMode="auto">
          <a:xfrm>
            <a:off x="4953000" y="-1905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10" name="9 Imagen" descr="C:\Users\USER\Downloads\Támesis IE Agrícola Omar ver 1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477" y="116631"/>
            <a:ext cx="1008112" cy="9361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902324"/>
              </p:ext>
            </p:extLst>
          </p:nvPr>
        </p:nvGraphicFramePr>
        <p:xfrm>
          <a:off x="341650" y="272214"/>
          <a:ext cx="9251984" cy="46939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00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0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7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3752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b="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EQUIPO DE CALIDAD Y ACADEMICO</a:t>
                      </a:r>
                    </a:p>
                    <a:p>
                      <a:pPr algn="l"/>
                      <a:endParaRPr lang="es-ES" sz="800" b="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800" b="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s-ES" sz="800" b="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CIERRE OFICIAL DE PLATAFORMA DE NOTAS.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REALIZAR SEGUIMIENTO A POLITICA DE RETENCIÓN Y OFERTA EDUCAYIVA.</a:t>
                      </a:r>
                    </a:p>
                    <a:p>
                      <a:pPr algn="l"/>
                      <a:endParaRPr lang="es-ES" sz="8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es-ES" sz="8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s-ES" sz="8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EVIDENCIAR INTERNAMENTE  LOS RESULTADOS ACADEMICOS PREVIOS A COMITES DE EVALUACION Y PROMOCION.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 y técnicos.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b="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Directivos. Estudiantes grado Decimo y Once.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77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ACTO PROTOCOLARIO ENTREGA DE BANEDERA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spc="10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COMITÉ EVALUACION PROMOCION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Cerrar protocolariamente la vigencia académica para los graduandos 2024.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SEGUIMIENTO ,AJUSTES, ESTUDIO DE CASOS,RECOMENDACIÓN FENAL DE PROMOCION-RETENCION  6°,7°,8°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pt-BR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pt-BR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endParaRPr lang="pt-BR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pt-BR" sz="10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</a:t>
                      </a:r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ESTUDIANTES  DECIMO Y ONCE. COMUNIDAD EDUCATIVA.</a:t>
                      </a:r>
                    </a:p>
                    <a:p>
                      <a:pPr algn="l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COORDINACIÓN ACADÉMICA,DOCENTES.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77">
                <a:tc>
                  <a:txBody>
                    <a:bodyPr/>
                    <a:lstStyle/>
                    <a:p>
                      <a:pPr algn="ctr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100" normalizeH="0" baseline="0" noProof="0" dirty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COMITÉ EVALUACION PROMOCION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000" spc="10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0" i="0" u="none" strike="noStrike" kern="1200" cap="none" spc="50" normalizeH="0" baseline="0" noProof="0" dirty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SEGUIMIENTO ,AJUSTES, ESTUDIO DE CASOS,RECOMENDACIÓN FENAL DE PROMOCION-RETENCION   9°,10°,11°</a:t>
                      </a:r>
                      <a:endParaRPr lang="es-ES" sz="10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</a:t>
                      </a:r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800" b="0" i="0" u="none" strike="noStrike" kern="1200" cap="none" spc="0" normalizeH="0" baseline="0" noProof="0" dirty="0">
                          <a:ln>
                            <a:solidFill>
                              <a:prstClr val="black"/>
                            </a:solidFill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COORDINACIÓN ACADÉMICA,DOCENTES.</a:t>
                      </a:r>
                    </a:p>
                    <a:p>
                      <a:pPr algn="l"/>
                      <a:endParaRPr lang="es-ES" sz="10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005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s-CO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9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AUTOEVALUACION INSTITUCIONAL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Determinar FORTALEZAS ,DEBILIDADES Y ESTABLECER RUTA DE PMI,PED.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</a:t>
                      </a:r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pt-BR" sz="100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docuementales</a:t>
                      </a:r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 EDUCATIVA.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INICIA PROCESO DE HABILITACIONES.</a:t>
                      </a:r>
                    </a:p>
                    <a:p>
                      <a:pPr algn="ctr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CERTIFICACION GRADUADOS CLEI.INPEC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GARANTIZAR ULTIMO RECURSO PARA DEMOSTRAR COMPETENCIAS PARA PROMOCION.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RECONOCIEMNTO PUBLICO A QUINES TERMINAN SATISFACTORIAMENTE SUS ESTUDIOS DE ULTIMO GRADO.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t-BR" sz="100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ESE CARISMA. DOCENTES CONVOCADOS.</a:t>
                      </a:r>
                    </a:p>
                    <a:p>
                      <a:pPr algn="l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ES" sz="800" dirty="0">
                        <a:ln>
                          <a:solidFill>
                            <a:schemeClr val="tx1"/>
                          </a:solidFill>
                        </a:ln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COMUINIDAD EDUCATIVA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85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y 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ACTOS PUBLIICOS DE CERTIFICAION DE BASICA Y MEDIA RESPECTIVAMENTE. 5°,00°.  9°,11°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0" spc="5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RECONOCIEMNTO PUBLICO A QUINES TERMINAN SATISFACTORIAMENTE SUS ESTUDIOS DE ULTIMO GRADO POR NIEVELES EDUCATIVOS</a:t>
                      </a:r>
                      <a:r>
                        <a:rPr lang="es-ES" sz="1000" b="0" spc="5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00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LEGALES Y TECNICOS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000" dirty="0">
                          <a:ln>
                            <a:solidFill>
                              <a:schemeClr val="tx1"/>
                            </a:solidFill>
                          </a:ln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COMUNIDAD EDUCATIVA.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621778"/>
                  </a:ext>
                </a:extLst>
              </a:tr>
            </a:tbl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583724" y="5085184"/>
            <a:ext cx="9001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400" dirty="0"/>
          </a:p>
          <a:p>
            <a:r>
              <a:rPr lang="es-CO" sz="1000" dirty="0"/>
              <a:t>Al cronograma se articulan fechas y actividades que se presenten y sean de carácter oficial; podrá modificarse de acuerdo a las necesidades institucionales.  </a:t>
            </a:r>
          </a:p>
          <a:p>
            <a:r>
              <a:rPr lang="es-CO" sz="1000" dirty="0"/>
              <a:t>Reunión Consejo Académico noviembre 26</a:t>
            </a:r>
          </a:p>
          <a:p>
            <a:r>
              <a:rPr lang="es-CO" sz="1000" dirty="0"/>
              <a:t>El día 01 Consejo directivo.</a:t>
            </a:r>
          </a:p>
          <a:p>
            <a:r>
              <a:rPr lang="es-CO" sz="1000" dirty="0"/>
              <a:t>LAS ACTIVIDADES TODAS, ENTRE EL 25 Y 29 HACEN PARTE DE LA JORNADA LABORAL Y SE REALIZARAN EN LAS SEDES ITA Y VMO</a:t>
            </a:r>
          </a:p>
          <a:p>
            <a:r>
              <a:rPr lang="es-CO" sz="1000" dirty="0"/>
              <a:t>Elkin Patiño P</a:t>
            </a:r>
          </a:p>
          <a:p>
            <a:r>
              <a:rPr lang="es-CO" sz="1000" dirty="0"/>
              <a:t>Rector</a:t>
            </a:r>
          </a:p>
          <a:p>
            <a:pPr algn="ctr"/>
            <a:r>
              <a:rPr lang="es-ES" sz="1000" b="1" i="0" dirty="0">
                <a:solidFill>
                  <a:srgbClr val="72777D"/>
                </a:solidFill>
                <a:effectLst/>
                <a:highlight>
                  <a:srgbClr val="BFC8CC"/>
                </a:highlight>
                <a:latin typeface="Proximanova"/>
              </a:rPr>
              <a:t>"Tanto si piensas que puedes, como si piensas que no puedes, estás en lo cierto“ </a:t>
            </a:r>
            <a:r>
              <a:rPr lang="es-ES" sz="1000" b="0" i="0" dirty="0">
                <a:solidFill>
                  <a:srgbClr val="524D66"/>
                </a:solidFill>
                <a:effectLst/>
                <a:latin typeface="Source Sans 3"/>
              </a:rPr>
              <a:t>Henrry Ford.</a:t>
            </a:r>
          </a:p>
          <a:p>
            <a:endParaRPr lang="es-CO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17455</TotalTime>
  <Words>545</Words>
  <Application>Microsoft Office PowerPoint</Application>
  <PresentationFormat>A4 (210 x 297 mm)</PresentationFormat>
  <Paragraphs>143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Agency FB</vt:lpstr>
      <vt:lpstr>Arial</vt:lpstr>
      <vt:lpstr>Arial Narrow</vt:lpstr>
      <vt:lpstr>Calibri</vt:lpstr>
      <vt:lpstr>Proximanova</vt:lpstr>
      <vt:lpstr>Source Sans 3</vt:lpstr>
      <vt:lpstr>Tema de Office</vt:lpstr>
      <vt:lpstr>Presentación de PowerPoint</vt:lpstr>
      <vt:lpstr>Presentación de PowerPoint</vt:lpstr>
    </vt:vector>
  </TitlesOfParts>
  <Company>COLEGIO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ROSA MARIA</dc:creator>
  <cp:lastModifiedBy>Personal</cp:lastModifiedBy>
  <cp:revision>953</cp:revision>
  <cp:lastPrinted>2016-09-16T18:42:25Z</cp:lastPrinted>
  <dcterms:created xsi:type="dcterms:W3CDTF">2009-03-02T14:37:00Z</dcterms:created>
  <dcterms:modified xsi:type="dcterms:W3CDTF">2024-10-31T18:45:09Z</dcterms:modified>
</cp:coreProperties>
</file>